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Century Gothic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jnObLQKNmk2eh8GwY/qnFi8PJB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114150f2e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7114150f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815b1508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7815b150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114150f2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7114150f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114150f2e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7114150f2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114150f2e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7114150f2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inkedin.com/in/cami-la/" TargetMode="External"/><Relationship Id="rId4" Type="http://schemas.openxmlformats.org/officeDocument/2006/relationships/hyperlink" Target="https://github.com/cami-la" TargetMode="External"/><Relationship Id="rId5" Type="http://schemas.openxmlformats.org/officeDocument/2006/relationships/hyperlink" Target="http://instagram.com/camimi_la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junit.org/junit5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junit.org/junit5/docs/current/user-guide/" TargetMode="External"/><Relationship Id="rId4" Type="http://schemas.openxmlformats.org/officeDocument/2006/relationships/hyperlink" Target="https://junit.org/junit5/docs/current/user-guide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hyperlink" Target="https://junit.org/junit5/docs/current/user-guide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jetbrains.com/idea/guide/tutorials/marco-codes-junit/junit-lifecycle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elenium.dev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selenium.dev/documentation/webdriver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elenium.dev/documentation/webdriver/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elenium.dev/documentation/webdrive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selenium.dev/documentation/webdriver/getting_started/first_script/" TargetMode="External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eb.dio.me/course/dominando-ides-java/learning/b0f1ae39-6af7-4a2c-8fc2-c73ae8463c84" TargetMode="External"/><Relationship Id="rId4" Type="http://schemas.openxmlformats.org/officeDocument/2006/relationships/hyperlink" Target="https://web.dio.me/course/gerenciamento-de-dependencias-e-build-em-java-com-maven/learning/e6b60b98-7795-44cd-b477-e13f9d350249" TargetMode="External"/><Relationship Id="rId5" Type="http://schemas.openxmlformats.org/officeDocument/2006/relationships/hyperlink" Target="https://web.dio.me/course/introducao-ao-junit-5/learning/e5809516-a68e-478a-a4ed-afd4427e1c3e" TargetMode="External"/><Relationship Id="rId6" Type="http://schemas.openxmlformats.org/officeDocument/2006/relationships/hyperlink" Target="https://gist.github.com/cami-la/119f7cb54b994ff44fda12f23e9689da" TargetMode="External"/><Relationship Id="rId7" Type="http://schemas.openxmlformats.org/officeDocument/2006/relationships/hyperlink" Target="https://github.com/cami-la/testes_selenium_webdriver_java_curso" TargetMode="External"/><Relationship Id="rId8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torvalds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eb.dio.me/rooms" TargetMode="External"/><Relationship Id="rId4" Type="http://schemas.openxmlformats.org/officeDocument/2006/relationships/hyperlink" Target="https://web.dio.me/articles" TargetMode="External"/><Relationship Id="rId5" Type="http://schemas.openxmlformats.org/officeDocument/2006/relationships/hyperlink" Target="https://help.dio.me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/>
        </p:nvSpPr>
        <p:spPr>
          <a:xfrm>
            <a:off x="565525" y="86970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Automação de Testes com Selenium WebDriver e Java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717925" y="2982750"/>
            <a:ext cx="67617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Camila Cavalcante</a:t>
            </a:r>
            <a:endParaRPr b="0" i="0" sz="16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Tech Education </a:t>
            </a:r>
            <a:r>
              <a:rPr lang="en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Coordinator</a:t>
            </a:r>
            <a:br>
              <a:rPr b="0" i="0" lang="en" sz="16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6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</a:t>
            </a:r>
            <a:endParaRPr b="0" i="0" sz="16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800" u="sng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linkedin.com/in/cami-la</a:t>
            </a:r>
            <a:br>
              <a:rPr b="0" i="0" lang="en" sz="18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800" u="sng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github.com/cami-la</a:t>
            </a:r>
            <a:br>
              <a:rPr b="0" i="0" lang="en" sz="18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 u="sng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instagram.com/camimi_la</a:t>
            </a:r>
            <a:endParaRPr b="0" i="0" sz="18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174" y="4540924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2174" y="4248150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2173" y="4819331"/>
            <a:ext cx="182881" cy="18288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Automação de Testes com Selenium WebDriver e Java</a:t>
            </a:r>
            <a:endParaRPr b="1" i="0" sz="14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2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565525" y="20114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unitários com JUnit 5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525" y="1508425"/>
            <a:ext cx="1128876" cy="11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1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/>
          <p:nvPr/>
        </p:nvSpPr>
        <p:spPr>
          <a:xfrm>
            <a:off x="565525" y="16661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 efetuar os testes automatizados precisamos de um framework auxiliar de testes unitários e assim efetuar as operações de lógica de negócio na camada do servidor.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Existem dois principais frameworks que podemos usar que se comunicam muito bem com o Selenium WebDriver: o JUnit e o TestNG.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JUnit é um framework open-source que possibilita a criação das classes de testes e tem como objetivo facilitar a criação de casos de teste, além de permitir escrever testes que retenham seu valor ao longo do tempo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sng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JUnit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164" name="Google Shape;164;p12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114150f2e_0_19"/>
          <p:cNvSpPr txBox="1"/>
          <p:nvPr/>
        </p:nvSpPr>
        <p:spPr>
          <a:xfrm>
            <a:off x="565525" y="1726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Platform + JUnit Jupiter + JUnit Vintage​</a:t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Platform: Serve como base para lançar estruturas de teste na JVM. Ele também define a API TestEngine para desenvolver uma estrutura de teste que é executada na plataforma.​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Jupiter: O subprojeto Jupiter fornece um TestEngine para executar testes baseados em Jupiter na plataforma.​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Vintage: Fornece um TestEngine para executar testes baseados em JUnit 3 e JUnit 4 na plataforma.​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7114150f2e_0_19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sng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JUnit</a:t>
            </a:r>
            <a:r>
              <a:rPr b="1" lang="en" sz="4000" u="sng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g17114150f2e_0_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172" name="Google Shape;172;g17114150f2e_0_19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815b15084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pic>
        <p:nvPicPr>
          <p:cNvPr id="178" name="Google Shape;178;g17815b1508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75" y="1540025"/>
            <a:ext cx="8064748" cy="33442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79" name="Google Shape;179;g17815b15084_0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sng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Writing Tests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g17815b15084_0_0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186" name="Google Shape;186;p1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 u="sng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JUnit 5 Lifecycle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14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 b="0" l="0" r="39128" t="0"/>
          <a:stretch/>
        </p:blipFill>
        <p:spPr>
          <a:xfrm>
            <a:off x="438500" y="1481050"/>
            <a:ext cx="4532298" cy="352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300" y="1826663"/>
            <a:ext cx="3724050" cy="2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Automação de Testes com Selenium WebDriver e Java</a:t>
            </a:r>
            <a:endParaRPr b="1" i="0" sz="14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3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565525" y="20114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E2E com 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Selenium WebDriver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98" name="Google Shape;198;p16"/>
          <p:cNvPicPr preferRelativeResize="0"/>
          <p:nvPr/>
        </p:nvPicPr>
        <p:blipFill rotWithShape="1">
          <a:blip r:embed="rId3">
            <a:alphaModFix/>
          </a:blip>
          <a:srcRect b="2112" l="0" r="0" t="1446"/>
          <a:stretch/>
        </p:blipFill>
        <p:spPr>
          <a:xfrm>
            <a:off x="4617800" y="1617350"/>
            <a:ext cx="1124712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Selenium é um conjunto de ferramentas de código aberto multiplataforma, usado para testar aplicações web pelo browser de forma automatizada.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Ele executa testes de funcionalidades da aplicação web e testes de compatibilidade entre browser e plataformas diferentes.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Selenium suporta diversas linguagens de programação, como por exemplo C#, Java e Python, e vários navegadores web como o Chrome e o Firefox.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sng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Selenium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sng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Selenium WebDriver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565525" y="1350700"/>
            <a:ext cx="8016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ecossistema do Selenium é bem completa, tendo: Selenium IDE, Selenium WebDriver e Selenium Grid.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Selenium WebDriver usa o próprio driver do navegador para a automação.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É a forma mais moderna de interação atualmente, pois cada browser possui o seu respectivo driver, permitindo a interação entre o script de teste e o respectivo browser.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sng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Selenium WebDriver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150" y="1481044"/>
            <a:ext cx="6293651" cy="3540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114150f2e_0_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sng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Selenium WebDriver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g17114150f2e_0_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232" name="Google Shape;232;g17114150f2e_0_8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7114150f2e_0_8"/>
          <p:cNvSpPr txBox="1"/>
          <p:nvPr/>
        </p:nvSpPr>
        <p:spPr>
          <a:xfrm>
            <a:off x="565525" y="1663975"/>
            <a:ext cx="8016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Selenium Client Library consiste em linguagens como Java, Ruby, Python, C# e etc. Após os casos de teste acionados, o código do Selenium será convertido para o formato Json.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Json gerado é disponibilizado para os drivers do navegador por meio do protocolo http.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Cada navegador tem um driver de navegador específico. Assim que o driver do navegador recebe instruções, ele as executa no navegador. Em seguida, a resposta é dada de volta na forma de resposta HTTP.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/>
        </p:nvSpPr>
        <p:spPr>
          <a:xfrm>
            <a:off x="539875" y="1236700"/>
            <a:ext cx="80169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Conheça o Selenium WebDri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a principal ferramenta de automação de páginas Web. Nesse contexto, explore a linguagem de programação Java e entenda como o Selenium automatiza as ações diretamente em seu browser.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563550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1422" y="3508571"/>
            <a:ext cx="1381900" cy="13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324" y="3671634"/>
            <a:ext cx="1055747" cy="10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5">
            <a:alphaModFix/>
          </a:blip>
          <a:srcRect b="2112" l="0" r="0" t="1446"/>
          <a:stretch/>
        </p:blipFill>
        <p:spPr>
          <a:xfrm>
            <a:off x="4772786" y="3796347"/>
            <a:ext cx="806350" cy="8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52734" y="3815007"/>
            <a:ext cx="769025" cy="7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5072" y="3796346"/>
            <a:ext cx="806350" cy="8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931422" y="3815033"/>
            <a:ext cx="769025" cy="76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114150f2e_0_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239" name="Google Shape;239;g17114150f2e_0_31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sng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Writing Tests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g17114150f2e_0_31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17114150f2e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013" y="1481050"/>
            <a:ext cx="6979980" cy="33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114150f2e_0_4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i="0" sz="4000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g17114150f2e_0_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248" name="Google Shape;248;g17114150f2e_0_43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7114150f2e_0_43"/>
          <p:cNvSpPr txBox="1"/>
          <p:nvPr/>
        </p:nvSpPr>
        <p:spPr>
          <a:xfrm>
            <a:off x="563550" y="1401150"/>
            <a:ext cx="80169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Dominando IDEs Java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Gerenciamento de Dependências e Build em Java com Maven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Introdução ao Junit 5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Resumo: Automatizando Testes com Selenium WebDriver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Código-Fonte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17114150f2e_0_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9525" y="3463150"/>
            <a:ext cx="1909700" cy="14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b="1" i="1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Mostre-me o código!”</a:t>
            </a:r>
            <a:br>
              <a:rPr b="1" i="1" lang="en" sz="5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600" u="sng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Linus Torvalds</a:t>
            </a:r>
            <a:endParaRPr b="1" i="0" sz="40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b="1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 rotWithShape="1">
          <a:blip r:embed="rId5">
            <a:alphaModFix/>
          </a:blip>
          <a:srcRect b="0" l="0" r="4397" t="0"/>
          <a:stretch/>
        </p:blipFill>
        <p:spPr>
          <a:xfrm>
            <a:off x="7409275" y="3309175"/>
            <a:ext cx="1734725" cy="18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/>
        </p:nvSpPr>
        <p:spPr>
          <a:xfrm>
            <a:off x="1162075" y="2571750"/>
            <a:ext cx="65751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b="1" i="0" lang="en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(Rooms)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Bootcamp e/ou </a:t>
            </a:r>
            <a:r>
              <a:rPr b="0" i="0" lang="en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Artigos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Central de Ajuda DIO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1227350" y="12909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55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b="0" i="0" sz="55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person&#10;&#10;Description automatically generated" id="270" name="Google Shape;27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1646" y="2790874"/>
            <a:ext cx="2940628" cy="196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JDK 8+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IDE para desenvolvimento Java (Usarei 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Eclipse IDE)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Sintaxe básica Java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Princípios da Web (HTML/CSS e JS)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Noção acerca de testes unitários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1</a:t>
            </a:r>
            <a:endParaRPr b="1" i="0" sz="2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Visão geral: Testes de unidade e E2E</a:t>
            </a:r>
            <a:endParaRPr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678554" y="2571743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2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2262750" y="26289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Overview: Testes unitários com JUnit 5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678554" y="324688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3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2262751" y="330402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Overview: Testes E2E com Selenium WebDriver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678554" y="398938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</a:t>
            </a: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2262751" y="404652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 Saber Mais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Automação de Testes com Selenium WebDriver e Java</a:t>
            </a:r>
            <a:endParaRPr b="1" i="0" sz="14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1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geral: Testes de unidade e Aceitação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0520" y="2268950"/>
            <a:ext cx="1402924" cy="14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/>
        </p:nvSpPr>
        <p:spPr>
          <a:xfrm>
            <a:off x="563550" y="16661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software deve fazer o que o cliente precisa de maneira confiável, segura, eficiente e flexível.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 um software ser testado corretamente, esse processo deve ser automatizado com o auxílio de ferramentas com esta finalidade.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Os testes automatizados vêm como uma forma de poupar tempo de detecção de erros e de aumento de confiabilidade com relação aos testes em si.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testamos?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Pirâmide de testes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0096" y="1911907"/>
            <a:ext cx="4699936" cy="265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São testes que verificam se uma parte específica do código, costumeiramente a nível de função, está funcionando corretamente. 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Estes tipos de testes são frequentemente escritos por desenvolvedores quando trabalham no código, para assegurar que a função específica está executando como esperado. 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Testes Unitários não dependem de nenhum processo ou sistema externo (banco de dados, console, rede e etc.)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Unitários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de Aceitação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‹#›</a:t>
            </a:fld>
            <a:r>
              <a:rPr lang="en"/>
              <a:t>]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497097" y="2058226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"Teste de aceitação", categoria que também recebe nomes como "Teste de UI" ou "E2E".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teste de aceitação é a ação de teste final antes da implementação do software.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meta deste teste é verificar se o software está pronto e pode ser utilizado pelos usuários, para desempenhar as funções e tarefas para as quais o software foi construído.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0x01010079C5703FE1FFEE4FA9A1AD8E22667C79</vt:lpwstr>
  </property>
  <property fmtid="{D5CDD505-2E9C-101B-9397-08002B2CF9AE}" pid="3" name="Order">
    <vt:r8>3900.0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MediaServiceImageTags">
    <vt:lpwstr/>
  </property>
</Properties>
</file>